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C1BE"/>
    <a:srgbClr val="267F8E"/>
    <a:srgbClr val="48C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701"/>
    <p:restoredTop sz="97182"/>
  </p:normalViewPr>
  <p:slideViewPr>
    <p:cSldViewPr snapToGrid="0" showGuides="1">
      <p:cViewPr varScale="1">
        <p:scale>
          <a:sx n="170" d="100"/>
          <a:sy n="170" d="100"/>
        </p:scale>
        <p:origin x="6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43339-0C8E-11C5-4C5B-392950A7B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7003B9-6F39-B11F-D758-5C0B6D06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9327EE-4158-9252-F4BC-3AFB76A7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1DA744-0095-5446-4CC0-98431ED8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6B9EFB-37B6-7709-876C-AC50510F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344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67CD1-902F-12F6-E850-304CB707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6FAAF5-4028-5D1C-CBA1-C13FF5033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473740-82DB-C16F-EE00-48FA8CBF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035BA4-D225-7F85-55CA-3CEE12D0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CB2BC1-0811-E399-EC63-F5ECC349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16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6BCC603-DCD6-B5A0-3B36-3FC43D5AF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AD84FC-037B-FCE9-3A24-B70134A14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C96B50-1417-82A8-8BB2-AADB75F3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B1615-8DD6-288D-D304-CEF0F76E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4909F0-0D72-BF1D-CF35-183524C1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88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50314-EA28-7D2A-8733-91D4D5B3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CA117-BF60-670D-11A1-9B02F0664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683104-20DB-C2BA-184B-5591107C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B545ED-78B8-6BE4-F439-7500AB5DC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86B9D-330C-4C26-CC6B-BF3DC8FA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86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26708-3DD7-037D-0FE4-63799117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782CDE-F09D-C102-30EF-D7E038D79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4B0CDD-14F9-AE9D-374F-CA47C452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0B770A-C010-FFBE-25A3-FD998C39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0A4E47-9E96-D5DF-CCD2-FDC6752A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60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6B812-13C6-1618-765A-1DFB35BE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5CA4CE-4B67-2E27-8A4B-DA5CA48F9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527EB4-3040-D3A3-BED2-B0F74F021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AEA83A-5E57-174E-EF1E-EB0ECC4E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4B413C-6F20-C23F-C393-F09457FE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8E21D0-69FD-7D67-68C1-BAD06179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02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7BA38-6B31-B906-7979-A61D82E5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0FB28-322D-0338-9F50-670328228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1EFB23-90FF-2ABF-64CB-B14EA607E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68A6A7-EB68-2A85-3EBA-2FC259F5F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550FE5A-CAF2-DDBC-6DB7-ACDD4B94C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7A7D7D-3287-563A-4E49-DF930BA4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D7F2037-132E-A0A8-782B-A7630D2B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9EF6F4-A12D-8612-FA76-83A47094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2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F64F3-2E88-3AE2-0F08-0381ED51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89AAA43-8ADA-CA35-E2AA-E073CFF1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1C9158-CB39-7C4A-2BBB-08FE36205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A4E17CE-1A84-2C38-20B5-003A7415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88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E38DABA-13F1-602C-BF5E-E9554794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5B0205-9BE5-3EF5-D489-A3DBD36B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4D14DF-D796-4DBF-B1CD-8F6DA1B3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78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17105-740C-79B9-F599-0EB59385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3DB98C-C020-A589-5C6C-9D9183C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1A62CF-86EE-92DB-2733-83BF40D12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3D9C57-F308-08FF-D77D-5755973B8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37785-FA5F-2FA8-9A71-0A65AE903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09D539-E33F-3478-1A3B-64613D71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06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E2918-84A3-55E1-0664-F114ED04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C175A93-61C4-2AA7-94C1-AAA1957BBC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6885CD-D44E-A883-C788-910CD5E40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7676FC-BC61-277D-8B5C-DE602F1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135EDD-6620-5F8C-822A-DF594EAB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2DA4A8-657F-09D9-2870-601B28C2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72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80DD3-F494-8053-A837-6859324C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6C7330-C397-80BB-3438-3C59EFE1D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0A5409-AE5E-2DF0-2532-589CFBF3E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AA296-CEB6-CF4A-9082-4755DCC1A426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C55F0D-E734-75BE-005E-95255347C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1D0ED7-8757-90DC-341F-9ED5008AF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AF124-2959-A640-BFBA-B1DA5BD4E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5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B4A8D6-E011-FB9D-76C1-0EAD63AFF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443" y="965872"/>
            <a:ext cx="3129643" cy="57091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FB26B9-F498-1FA2-ACC5-0A86D567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32" y="965872"/>
            <a:ext cx="6112753" cy="5709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8B3E81-A73E-C652-0F91-493D03098F93}"/>
              </a:ext>
            </a:extLst>
          </p:cNvPr>
          <p:cNvSpPr txBox="1"/>
          <p:nvPr/>
        </p:nvSpPr>
        <p:spPr>
          <a:xfrm>
            <a:off x="593289" y="2006462"/>
            <a:ext cx="154996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Original</a:t>
            </a:r>
            <a:b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2DMD Datasets</a:t>
            </a:r>
            <a:endParaRPr lang="ru-RU" sz="14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ctr"/>
            <a:r>
              <a:rPr lang="en" sz="10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npj 2D Materials and </a:t>
            </a:r>
            <a:br>
              <a:rPr lang="ru-RU" sz="10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" sz="10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Applications (2023)7:6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537777-CF28-9CE7-3915-99D202DFC460}"/>
              </a:ext>
            </a:extLst>
          </p:cNvPr>
          <p:cNvSpPr txBox="1"/>
          <p:nvPr/>
        </p:nvSpPr>
        <p:spPr>
          <a:xfrm>
            <a:off x="477270" y="3408960"/>
            <a:ext cx="1787926" cy="5386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2DMD at a Glance</a:t>
            </a:r>
            <a:b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merging available data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+ additional data</a:t>
            </a:r>
            <a:endParaRPr lang="ru-RU" sz="1000" dirty="0">
              <a:solidFill>
                <a:schemeClr val="tx1">
                  <a:lumMod val="50000"/>
                  <a:lumOff val="50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664E7E-1247-86E3-EC34-3A7C2019D025}"/>
              </a:ext>
            </a:extLst>
          </p:cNvPr>
          <p:cNvSpPr txBox="1"/>
          <p:nvPr/>
        </p:nvSpPr>
        <p:spPr>
          <a:xfrm>
            <a:off x="593289" y="4580626"/>
            <a:ext cx="1555888" cy="5232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2DMD Datasets</a:t>
            </a:r>
            <a:b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as a Pandas dataframe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on user’s workstation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86A8503A-9904-92AF-FC1B-8F237D4A0F5C}"/>
              </a:ext>
            </a:extLst>
          </p:cNvPr>
          <p:cNvSpPr txBox="1">
            <a:spLocks/>
          </p:cNvSpPr>
          <p:nvPr/>
        </p:nvSpPr>
        <p:spPr>
          <a:xfrm>
            <a:off x="179614" y="462719"/>
            <a:ext cx="10789123" cy="6417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2DMD datasets</a:t>
            </a:r>
            <a:br>
              <a:rPr lang="en-US" sz="3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DS playground </a:t>
            </a:r>
            <a:br>
              <a:rPr lang="en-US" sz="3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endParaRPr lang="ru-RU" sz="500" baseline="-250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" name="Стрелка углом вверх 1">
            <a:extLst>
              <a:ext uri="{FF2B5EF4-FFF2-40B4-BE49-F238E27FC236}">
                <a16:creationId xmlns:a16="http://schemas.microsoft.com/office/drawing/2014/main" id="{7B606007-17DE-2DF7-D0FB-F082A4C87AD6}"/>
              </a:ext>
            </a:extLst>
          </p:cNvPr>
          <p:cNvSpPr/>
          <p:nvPr/>
        </p:nvSpPr>
        <p:spPr>
          <a:xfrm rot="5400000">
            <a:off x="-422823" y="2320380"/>
            <a:ext cx="3886730" cy="2370365"/>
          </a:xfrm>
          <a:prstGeom prst="bentUpArrow">
            <a:avLst/>
          </a:prstGeom>
          <a:solidFill>
            <a:srgbClr val="46C1BE">
              <a:alpha val="387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>
              <a:ln w="0"/>
              <a:solidFill>
                <a:srgbClr val="46C1B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18458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40</Words>
  <Application>Microsoft Macintosh PowerPoint</Application>
  <PresentationFormat>Широкоэкранный</PresentationFormat>
  <Paragraphs>6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Inter</vt:lpstr>
      <vt:lpstr>Тема Office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Eremin</dc:creator>
  <cp:lastModifiedBy>Roman Eremin</cp:lastModifiedBy>
  <cp:revision>4</cp:revision>
  <dcterms:created xsi:type="dcterms:W3CDTF">2025-07-07T16:22:33Z</dcterms:created>
  <dcterms:modified xsi:type="dcterms:W3CDTF">2025-07-07T16:44:57Z</dcterms:modified>
</cp:coreProperties>
</file>